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1140" r:id="rId3"/>
    <p:sldId id="1142" r:id="rId4"/>
    <p:sldId id="1143" r:id="rId5"/>
    <p:sldId id="1144" r:id="rId6"/>
    <p:sldId id="1145"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2350621"/>
            <a:ext cx="11485848" cy="1130246"/>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介绍了四位不同兴趣爱好的青少年及其想要参与的活动或加入的俱乐部。</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83112" y="836712"/>
            <a:ext cx="10624189" cy="1365660"/>
          </a:xfrm>
          <a:prstGeom prst="rect">
            <a:avLst/>
          </a:prstGeom>
        </p:spPr>
      </p:pic>
      <p:pic>
        <p:nvPicPr>
          <p:cNvPr id="4" name="语篇导航-DA.eps" descr="id:2147487031;FounderCES"/>
          <p:cNvPicPr/>
          <p:nvPr/>
        </p:nvPicPr>
        <p:blipFill>
          <a:blip r:embed="rId3"/>
          <a:stretch>
            <a:fillRect/>
          </a:stretch>
        </p:blipFill>
        <p:spPr>
          <a:xfrm>
            <a:off x="530339" y="2501522"/>
            <a:ext cx="1415161" cy="345758"/>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内容占位符 2"/>
          <p:cNvGraphicFramePr>
            <a:graphicFrameLocks noGrp="1"/>
          </p:cNvGraphicFramePr>
          <p:nvPr>
            <p:ph idx="1"/>
            <p:extLst>
              <p:ext uri="{D42A27DB-BD31-4B8C-83A1-F6EECF244321}">
                <p14:modId xmlns:p14="http://schemas.microsoft.com/office/powerpoint/2010/main" val="2778288770"/>
              </p:ext>
            </p:extLst>
          </p:nvPr>
        </p:nvGraphicFramePr>
        <p:xfrm>
          <a:off x="406574" y="832446"/>
          <a:ext cx="11377264" cy="5532120"/>
        </p:xfrm>
        <a:graphic>
          <a:graphicData uri="http://schemas.openxmlformats.org/drawingml/2006/table">
            <a:tbl>
              <a:tblPr firstRow="1" firstCol="1" bandRow="1"/>
              <a:tblGrid>
                <a:gridCol w="5688632">
                  <a:extLst>
                    <a:ext uri="{9D8B030D-6E8A-4147-A177-3AD203B41FA5}">
                      <a16:colId xmlns:a16="http://schemas.microsoft.com/office/drawing/2014/main" val="2591181000"/>
                    </a:ext>
                  </a:extLst>
                </a:gridCol>
                <a:gridCol w="5688632">
                  <a:extLst>
                    <a:ext uri="{9D8B030D-6E8A-4147-A177-3AD203B41FA5}">
                      <a16:colId xmlns:a16="http://schemas.microsoft.com/office/drawing/2014/main" val="3257040827"/>
                    </a:ext>
                  </a:extLst>
                </a:gridCol>
              </a:tblGrid>
              <a:tr h="352425">
                <a:tc>
                  <a:txBody>
                    <a:bodyPr/>
                    <a:lstStyle/>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Alison White</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15</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 address</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alison@yahoo</a:t>
                      </a:r>
                      <a:r>
                        <a:rPr lang="en-US"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a:t>
                      </a:r>
                      <a:r>
                        <a:rPr lang="en-US"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cn</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 play </a:t>
                      </a:r>
                      <a:r>
                        <a:rPr lang="en-US" sz="22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soccer</a:t>
                      </a:r>
                      <a:r>
                        <a:rPr lang="en-US" sz="22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want to be a good soccer player and join in some soccer games</a:t>
                      </a:r>
                      <a:r>
                        <a:rPr lang="en-US"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38" marR="7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Peter Black</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15</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 address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peter@126</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 speak English, so I want to join in the English speech contest</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演讲比赛</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our school next month</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38" marR="7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021820"/>
                  </a:ext>
                </a:extLst>
              </a:tr>
              <a:tr h="293688">
                <a:tc>
                  <a:txBody>
                    <a:bodyPr/>
                    <a:lstStyle/>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Bob Green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 address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thegreens@msn</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 sing and play the guitar</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want to join a rock band</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摇滚乐队</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38" marR="7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Jennifer Smith</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 address</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piano@hotmail</a:t>
                      </a:r>
                      <a:r>
                        <a:rPr lang="en-US"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130800" algn="l"/>
                        </a:tabLs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 play the piano and the </a:t>
                      </a:r>
                      <a:r>
                        <a:rPr lang="en-US" sz="22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violin</a:t>
                      </a:r>
                      <a:r>
                        <a:rPr lang="en-US" sz="22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want to make more friends in a music club</a:t>
                      </a:r>
                      <a:r>
                        <a:rPr lang="en-US" sz="22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38" marR="7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5634625"/>
                  </a:ext>
                </a:extLst>
              </a:tr>
            </a:tbl>
          </a:graphicData>
        </a:graphic>
      </p:graphicFrame>
    </p:spTree>
    <p:extLst>
      <p:ext uri="{BB962C8B-B14F-4D97-AF65-F5344CB8AC3E}">
        <p14:creationId xmlns:p14="http://schemas.microsoft.com/office/powerpoint/2010/main" val="280077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Alison can join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soccer club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club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rock band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club</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4500" y="862590"/>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rPr>
              <a:t>“Name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Alison White”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“I want to be a good soccer player and join in some soccer games.”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,Alison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对足球感兴趣</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可以加入一个足球俱乐部。故选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Jennifer want to join a music club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likes singing and dancing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 to make more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She can play the guitar</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a:t>
            </a:r>
            <a:endParaRPr lang="en-US" altLang="zh-CN" smtClean="0">
              <a:solidFill>
                <a:srgbClr val="000000"/>
              </a:solidFill>
              <a:latin typeface="Times New Roman" panose="02020603050405020304" pitchFamily="18" charset="0"/>
              <a:ea typeface="宋体" panose="02010600030101010101" pitchFamily="2" charset="-122"/>
            </a:endParaRPr>
          </a:p>
          <a:p>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She </a:t>
            </a:r>
            <a:r>
              <a:rPr lang="en-US" altLang="zh-CN">
                <a:solidFill>
                  <a:srgbClr val="000000"/>
                </a:solidFill>
                <a:latin typeface="Times New Roman" panose="02020603050405020304" pitchFamily="18" charset="0"/>
                <a:ea typeface="宋体" panose="02010600030101010101" pitchFamily="2" charset="-122"/>
              </a:rPr>
              <a:t>wants to learn more about music</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864500" y="870477"/>
            <a:ext cx="389850" cy="461665"/>
          </a:xfrm>
          <a:prstGeom prst="rect">
            <a:avLst/>
          </a:prstGeom>
        </p:spPr>
        <p:txBody>
          <a:bodyPr wrap="none">
            <a:spAutoFit/>
          </a:bodyPr>
          <a:lstStyle/>
          <a:p>
            <a:r>
              <a:rPr lang="en-US" altLang="zh-CN" sz="2400" dirty="0"/>
              <a:t>B</a:t>
            </a:r>
            <a:endParaRPr lang="zh-CN" altLang="en-US" dirty="0"/>
          </a:p>
        </p:txBody>
      </p:sp>
      <p:sp>
        <p:nvSpPr>
          <p:cNvPr id="4" name="内容占位符 2"/>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Jennifer Smith”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make more friends in a music club.”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她希望在音乐俱乐部里交到更多朋友。故选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can play the instrument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Alison and Peter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Bob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Bob and Jennifer</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a:t>
            </a:r>
            <a:endParaRPr lang="en-US" altLang="zh-CN" smtClean="0">
              <a:solidFill>
                <a:srgbClr val="000000"/>
              </a:solidFill>
              <a:latin typeface="Times New Roman" panose="02020603050405020304" pitchFamily="18" charset="0"/>
              <a:ea typeface="宋体" panose="02010600030101010101" pitchFamily="2" charset="-122"/>
            </a:endParaRPr>
          </a:p>
          <a:p>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Jennifer </a:t>
            </a:r>
            <a:r>
              <a:rPr lang="en-US" altLang="zh-CN">
                <a:solidFill>
                  <a:srgbClr val="000000"/>
                </a:solidFill>
                <a:latin typeface="Times New Roman" panose="02020603050405020304" pitchFamily="18" charset="0"/>
                <a:ea typeface="宋体" panose="02010600030101010101" pitchFamily="2" charset="-122"/>
              </a:rPr>
              <a:t>and Alison</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
        <p:nvSpPr>
          <p:cNvPr id="3" name="矩形 2"/>
          <p:cNvSpPr/>
          <p:nvPr/>
        </p:nvSpPr>
        <p:spPr>
          <a:xfrm>
            <a:off x="845934" y="839712"/>
            <a:ext cx="407484" cy="461665"/>
          </a:xfrm>
          <a:prstGeom prst="rect">
            <a:avLst/>
          </a:prstGeom>
        </p:spPr>
        <p:txBody>
          <a:bodyPr wrap="none">
            <a:spAutoFit/>
          </a:bodyPr>
          <a:lstStyle/>
          <a:p>
            <a:r>
              <a:rPr lang="en-US" altLang="zh-CN" sz="2400" dirty="0"/>
              <a:t>C</a:t>
            </a:r>
            <a:endParaRPr lang="zh-CN" altLang="en-US" dirty="0"/>
          </a:p>
        </p:txBody>
      </p:sp>
      <p:sp>
        <p:nvSpPr>
          <p:cNvPr id="4" name="内容占位符 3"/>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Bob Green”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can sing and play the guitar.”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Jennifer Smith”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can play the piano and the violin.”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Bob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Jennifer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都可以演奏乐器。故选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TotalTime>
  <Words>407</Words>
  <Application>Microsoft Office PowerPoint</Application>
  <PresentationFormat>自定义</PresentationFormat>
  <Paragraphs>40</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441</cp:revision>
  <dcterms:created xsi:type="dcterms:W3CDTF">2020-11-06T05:24:00Z</dcterms:created>
  <dcterms:modified xsi:type="dcterms:W3CDTF">2025-09-17T10:53:35Z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